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png" ContentType="image/png"/>
  <Default Extension="jpeg" ContentType="image/jpeg"/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ppt/_rels/presentation.xml.rels" ContentType="application/vnd.openxmlformats-package.relationships+xml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theme/theme1.xml" ContentType="application/vnd.openxmlformats-officedocument.theme+xml"/>
  <Override PartName="/ppt/slideLayouts/_rels/slideLayout1.xml.rels" ContentType="application/vnd.openxmlformats-package.relationships+xml"/>
  <Override PartName="/ppt/slideLayouts/slideLayout1.xml" ContentType="application/vnd.openxmlformats-officedocument.presentationml.slideLayout+xml"/>
  <Override PartName="/ppt/slides/_rels/slide1.xml.rels" ContentType="application/vnd.openxmlformats-package.relationships+xml"/>
  <Override PartName="/ppt/slides/slide1.xml" ContentType="application/vnd.openxmlformats-officedocument.presentationml.slide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</p:sldMasterIdLst>
  <p:sldIdLst>
    <p:sldId id="256" r:id="rId3"/>
  </p:sldIdLst>
  <p:sldSz cx="10080625" cy="5670550"/>
  <p:notesSz cx="7559675" cy="10691813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/>
</p:presentationPr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" Target="slides/slide1.xml"/><Relationship Id="rId4" Type="http://schemas.openxmlformats.org/officeDocument/2006/relationships/presProps" Target="presProps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" preserve="1">
  <p:cSld name="Обычны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p>
            <a:fld id="{85AEB621-108C-461E-8A66-4C1686C6E16A}" type="slidenum">
              <a:t>&lt;#&gt;</a:t>
            </a:fld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p>
            <a:r>
              <a:rPr lang="ru-RU"/>
              <a:t/>
            </a: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226080"/>
            <a:ext cx="9071640" cy="9464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r>
              <a:rPr b="0" lang="ru-RU" sz="4400" strike="noStrike" u="none">
                <a:solidFill>
                  <a:srgbClr val="000000"/>
                </a:solidFill>
                <a:uFillTx/>
                <a:latin typeface="Arial"/>
              </a:rPr>
              <a:t>Для правки текста заглавия щёлкните мышью</a:t>
            </a: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trike="noStrike" u="none">
                <a:solidFill>
                  <a:srgbClr val="000000"/>
                </a:solidFill>
                <a:uFillTx/>
                <a:latin typeface="Arial"/>
              </a:rPr>
              <a:t>Для правки структуры щёлкните мышью</a:t>
            </a: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trike="noStrike" u="none">
                <a:solidFill>
                  <a:srgbClr val="000000"/>
                </a:solidFill>
                <a:uFillTx/>
                <a:latin typeface="Arial"/>
              </a:rPr>
              <a:t>Второй уровень структуры</a:t>
            </a:r>
            <a:endParaRPr b="0" lang="ru-RU" sz="28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trike="noStrike" u="none">
                <a:solidFill>
                  <a:srgbClr val="000000"/>
                </a:solidFill>
                <a:uFillTx/>
                <a:latin typeface="Arial"/>
              </a:rPr>
              <a:t>Третий уровень структуры</a:t>
            </a:r>
            <a:endParaRPr b="0" lang="ru-RU" sz="24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Четвёртый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Пятый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Шестой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trike="noStrike" u="none">
                <a:solidFill>
                  <a:srgbClr val="000000"/>
                </a:solidFill>
                <a:uFillTx/>
                <a:latin typeface="Arial"/>
              </a:rPr>
              <a:t>Седьмой уровень структуры</a:t>
            </a:r>
            <a:endParaRPr b="0" lang="ru-RU" sz="20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dt" idx="1"/>
          </p:nvPr>
        </p:nvSpPr>
        <p:spPr>
          <a:xfrm>
            <a:off x="50400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&lt;дата/время&gt;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ftr" idx="2"/>
          </p:nvPr>
        </p:nvSpPr>
        <p:spPr>
          <a:xfrm>
            <a:off x="3447360" y="5165280"/>
            <a:ext cx="319500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ct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ctr">
              <a:buNone/>
            </a:pPr>
            <a:r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&lt;нижний колонтитул&gt;</a:t>
            </a:r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sldNum" idx="3"/>
          </p:nvPr>
        </p:nvSpPr>
        <p:spPr>
          <a:xfrm>
            <a:off x="7227360" y="5165280"/>
            <a:ext cx="2348280" cy="39060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t">
            <a:noAutofit/>
          </a:bodyPr>
          <a:lstStyle>
            <a:lvl1pPr indent="0" algn="r">
              <a:buNone/>
              <a:defRPr b="0" lang="ru-RU" sz="1400" strike="noStrike" u="none">
                <a:solidFill>
                  <a:srgbClr val="000000"/>
                </a:solidFill>
                <a:uFillTx/>
                <a:latin typeface="Times New Roman"/>
              </a:defRPr>
            </a:lvl1pPr>
          </a:lstStyle>
          <a:p>
            <a:pPr indent="0" algn="r">
              <a:buNone/>
            </a:pPr>
            <a:fld id="{DE4CC6DA-A35A-4A5D-99D2-32C0E2F7A9A8}" type="slidenum">
              <a:rPr b="0" lang="ru-RU" sz="1400" strike="noStrike" u="none">
                <a:solidFill>
                  <a:srgbClr val="000000"/>
                </a:solidFill>
                <a:uFillTx/>
                <a:latin typeface="Times New Roman"/>
              </a:rPr>
              <a:t>&lt;номер&gt;</a:t>
            </a:fld>
            <a:endParaRPr b="0" lang="ru-RU" sz="1400" strike="noStrike" u="none">
              <a:solidFill>
                <a:srgbClr val="000000"/>
              </a:solidFill>
              <a:uFillTx/>
              <a:latin typeface="Times New Roman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504000" y="74160"/>
            <a:ext cx="9071640" cy="125028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44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subTitle"/>
          </p:nvPr>
        </p:nvSpPr>
        <p:spPr>
          <a:xfrm>
            <a:off x="504000" y="1326600"/>
            <a:ext cx="9071640" cy="3288240"/>
          </a:xfrm>
          <a:prstGeom prst="rect">
            <a:avLst/>
          </a:prstGeom>
          <a:noFill/>
          <a:ln w="0">
            <a:noFill/>
          </a:ln>
        </p:spPr>
        <p:txBody>
          <a:bodyPr lIns="0" rIns="0" tIns="0" bIns="0" anchor="ctr">
            <a:noAutofit/>
          </a:bodyPr>
          <a:p>
            <a:pPr indent="0" algn="ctr">
              <a:buNone/>
            </a:pPr>
            <a:endParaRPr b="0" lang="ru-RU" sz="3200" strike="noStrike" u="none">
              <a:solidFill>
                <a:srgbClr val="000000"/>
              </a:solidFill>
              <a:uFillTx/>
              <a:latin typeface="Arial"/>
            </a:endParaRPr>
          </a:p>
        </p:txBody>
      </p:sp>
    </p:spTree>
  </p:cSld>
  <mc:AlternateContent>
    <mc:Choice Requires="p14">
      <p:transition spd="slow" p14:dur="2000"/>
    </mc:Choice>
    <mc:Fallback>
      <p:transition spd="slow"/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Office">
  <a:themeElements>
    <a:clrScheme name="LibreOffice">
      <a:dk1>
        <a:srgbClr val="000000"/>
      </a:dk1>
      <a:lt1>
        <a:srgbClr val="ffffff"/>
      </a:lt1>
      <a:dk2>
        <a:srgbClr val="000000"/>
      </a:dk2>
      <a:lt2>
        <a:srgbClr val="ffffff"/>
      </a:lt2>
      <a:accent1>
        <a:srgbClr val="18a303"/>
      </a:accent1>
      <a:accent2>
        <a:srgbClr val="0369a3"/>
      </a:accent2>
      <a:accent3>
        <a:srgbClr val="a33e03"/>
      </a:accent3>
      <a:accent4>
        <a:srgbClr val="8e03a3"/>
      </a:accent4>
      <a:accent5>
        <a:srgbClr val="c99c00"/>
      </a:accent5>
      <a:accent6>
        <a:srgbClr val="c9211e"/>
      </a:accent6>
      <a:hlink>
        <a:srgbClr val="0000ee"/>
      </a:hlink>
      <a:folHlink>
        <a:srgbClr val="551a8b"/>
      </a:folHlink>
    </a:clrScheme>
    <a:fontScheme name="Office">
      <a:majorFont>
        <a:latin typeface="Arial" pitchFamily="0" charset="1"/>
        <a:ea typeface="DejaVu Sans" pitchFamily="0" charset="1"/>
        <a:cs typeface="DejaVu Sans" pitchFamily="0" charset="1"/>
      </a:majorFont>
      <a:minorFont>
        <a:latin typeface="Arial" pitchFamily="0" charset="1"/>
        <a:ea typeface="DejaVu Sans" pitchFamily="0" charset="1"/>
        <a:cs typeface="DejaVu Sans" pitchFamily="0" charset="1"/>
      </a:minorFont>
    </a:fontScheme>
    <a:fmtScheme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 w="6350" cap="flat" cmpd="sng" algn="ctr">
          <a:prstDash val="solid"/>
          <a:miter/>
        </a:ln>
        <a:ln w="6350" cap="flat" cmpd="sng" algn="ctr">
          <a:prstDash val="solid"/>
          <a:miter/>
        </a:ln>
        <a:ln w="6350" cap="flat" cmpd="sng" algn="ctr">
          <a:prstDash val="solid"/>
          <a:miter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LibreOffice/24.8.6.2$Linux_X86_64 LibreOffice_project/480$Build-2</Application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2025-04-14T22:19:23Z</dcterms:created>
  <dc:creator/>
  <dc:description/>
  <dc:language>ru-RU</dc:language>
  <cp:lastModifiedBy/>
  <cp:revision>0</cp:revision>
  <dc:subject/>
  <dc:title/>
</cp:coreProperties>
</file>